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3" r:id="rId2"/>
    <p:sldId id="289" r:id="rId3"/>
    <p:sldId id="290" r:id="rId4"/>
    <p:sldId id="300" r:id="rId5"/>
    <p:sldId id="291" r:id="rId6"/>
    <p:sldId id="301" r:id="rId7"/>
    <p:sldId id="292" r:id="rId8"/>
    <p:sldId id="299" r:id="rId9"/>
    <p:sldId id="293" r:id="rId10"/>
    <p:sldId id="294" r:id="rId11"/>
    <p:sldId id="276" r:id="rId12"/>
    <p:sldId id="277" r:id="rId13"/>
    <p:sldId id="262" r:id="rId14"/>
    <p:sldId id="263" r:id="rId15"/>
    <p:sldId id="287" r:id="rId16"/>
    <p:sldId id="288" r:id="rId17"/>
    <p:sldId id="286" r:id="rId18"/>
    <p:sldId id="270" r:id="rId19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FF0066"/>
    <a:srgbClr val="00FFFF"/>
    <a:srgbClr val="CC00FF"/>
    <a:srgbClr val="0066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55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1" cy="501650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1" cy="501650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589C6E8A-93E9-480E-B37D-A9FED1F40826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6" y="4759325"/>
            <a:ext cx="5510213" cy="4510088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1" cy="501650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1" cy="501650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8E7FC9CD-CD5B-485E-A8BD-6415CB2588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ADF8-0358-41D1-BE9B-5B111246BC5B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FF41-335D-47E4-B983-CD25A7E67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ADF8-0358-41D1-BE9B-5B111246BC5B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FF41-335D-47E4-B983-CD25A7E67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ADF8-0358-41D1-BE9B-5B111246BC5B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FF41-335D-47E4-B983-CD25A7E67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ADF8-0358-41D1-BE9B-5B111246BC5B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FF41-335D-47E4-B983-CD25A7E67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ADF8-0358-41D1-BE9B-5B111246BC5B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FF41-335D-47E4-B983-CD25A7E67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ADF8-0358-41D1-BE9B-5B111246BC5B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FF41-335D-47E4-B983-CD25A7E67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ADF8-0358-41D1-BE9B-5B111246BC5B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FF41-335D-47E4-B983-CD25A7E67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ADF8-0358-41D1-BE9B-5B111246BC5B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FF41-335D-47E4-B983-CD25A7E67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ADF8-0358-41D1-BE9B-5B111246BC5B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FF41-335D-47E4-B983-CD25A7E67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ADF8-0358-41D1-BE9B-5B111246BC5B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FF41-335D-47E4-B983-CD25A7E67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ADF8-0358-41D1-BE9B-5B111246BC5B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FF41-335D-47E4-B983-CD25A7E67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ADF8-0358-41D1-BE9B-5B111246BC5B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2FF41-335D-47E4-B983-CD25A7E67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2000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jpe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3" Type="http://schemas.openxmlformats.org/officeDocument/2006/relationships/image" Target="../media/image2.jpeg"/><Relationship Id="rId7" Type="http://schemas.openxmlformats.org/officeDocument/2006/relationships/image" Target="../media/image46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g"/><Relationship Id="rId3" Type="http://schemas.openxmlformats.org/officeDocument/2006/relationships/image" Target="../media/image2.jpeg"/><Relationship Id="rId7" Type="http://schemas.openxmlformats.org/officeDocument/2006/relationships/image" Target="../media/image52.jp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1.JPG"/><Relationship Id="rId5" Type="http://schemas.openxmlformats.org/officeDocument/2006/relationships/image" Target="../media/image50.jpg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st3.depositphotos.com/2376545/15300/i/1600/depositphotos_153005206-stock-photo-china-border-fram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512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87624" y="332657"/>
            <a:ext cx="66967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«Центр развития ребенка - Детский сад № 30»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484784"/>
            <a:ext cx="8568952" cy="40318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Визитная карточка 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участника муниципального конкурса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педагогического мастерства 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«Воспитатель года - 2022» 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воспитателя  МБДОУ 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«ЦРР - Детский сад № 30» 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г. Махачкала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Курбановой Оксаны </a:t>
            </a:r>
            <a:r>
              <a:rPr lang="ru-RU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Асланбеговны</a:t>
            </a:r>
            <a:endParaRPr lang="ru-RU" sz="3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9832" y="6165304"/>
            <a:ext cx="3240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2022г.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2000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049a254072e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7504" y="116633"/>
            <a:ext cx="842493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endParaRPr lang="ru-RU" b="1" i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>
              <a:spcAft>
                <a:spcPts val="0"/>
              </a:spcAft>
            </a:pP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>
              <a:spcAft>
                <a:spcPts val="0"/>
              </a:spcAft>
            </a:pPr>
            <a:endParaRPr lang="ru-RU" b="1" i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>
              <a:spcAft>
                <a:spcPts val="0"/>
              </a:spcAft>
            </a:pPr>
            <a:endParaRPr lang="ru-RU" b="1" i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>
              <a:spcAft>
                <a:spcPts val="0"/>
              </a:spcAft>
            </a:pP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 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воспитатель: </a:t>
            </a:r>
            <a:endParaRPr lang="ru-RU" b="1" i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>
              <a:spcAft>
                <a:spcPts val="0"/>
              </a:spcAft>
            </a:pPr>
            <a:endParaRPr lang="ru-RU" b="1" i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>
              <a:spcAft>
                <a:spcPts val="0"/>
              </a:spcAft>
            </a:pP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Вежлива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pPr indent="449580">
              <a:spcAft>
                <a:spcPts val="0"/>
              </a:spcAft>
            </a:pP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Оптимистична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 indent="449580"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Смешна, </a:t>
            </a:r>
          </a:p>
          <a:p>
            <a:pPr indent="449580"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Порядочна,</a:t>
            </a:r>
          </a:p>
          <a:p>
            <a:pPr indent="449580"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Искусна, </a:t>
            </a:r>
          </a:p>
          <a:p>
            <a:pPr indent="449580"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Творчески </a:t>
            </a:r>
          </a:p>
          <a:p>
            <a:pPr indent="449580"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Активна,</a:t>
            </a:r>
          </a:p>
          <a:p>
            <a:pPr indent="449580"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Терпелива,</a:t>
            </a:r>
          </a:p>
          <a:p>
            <a:pPr indent="449580"/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Ещё</a:t>
            </a:r>
          </a:p>
          <a:p>
            <a:pPr indent="449580"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Люблю детей,</a:t>
            </a:r>
          </a:p>
          <a:p>
            <a:pPr indent="449580"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Мягка с ними всегда.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124744"/>
            <a:ext cx="5280587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597846"/>
      </p:ext>
    </p:extLst>
  </p:cSld>
  <p:clrMapOvr>
    <a:masterClrMapping/>
  </p:clrMapOvr>
  <p:transition spd="med" advClick="0" advTm="2000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381000" y="0"/>
            <a:ext cx="9525000" cy="7143750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47272" y="188639"/>
            <a:ext cx="6314112" cy="864097"/>
          </a:xfrm>
        </p:spPr>
        <p:txBody>
          <a:bodyPr>
            <a:normAutofit fontScale="25000" lnSpcReduction="20000"/>
          </a:bodyPr>
          <a:lstStyle/>
          <a:p>
            <a:pPr algn="ctr"/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5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6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Лишь едва проснутся дети, </a:t>
            </a:r>
          </a:p>
          <a:p>
            <a:pPr algn="ctr">
              <a:lnSpc>
                <a:spcPct val="80000"/>
              </a:lnSpc>
            </a:pPr>
            <a:r>
              <a:rPr lang="ru-RU" sz="6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В  детский сад с утра спешат,</a:t>
            </a:r>
          </a:p>
          <a:p>
            <a:pPr algn="ctr">
              <a:lnSpc>
                <a:spcPct val="80000"/>
              </a:lnSpc>
            </a:pPr>
            <a:r>
              <a:rPr lang="ru-RU" sz="6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Детский сад распахнет двери, </a:t>
            </a:r>
          </a:p>
          <a:p>
            <a:pPr algn="ctr">
              <a:lnSpc>
                <a:spcPct val="80000"/>
              </a:lnSpc>
            </a:pPr>
            <a:r>
              <a:rPr lang="ru-RU" sz="6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Встретит ласково ребят.</a:t>
            </a:r>
            <a:endParaRPr lang="ru-RU" sz="6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6657" y="5347326"/>
            <a:ext cx="1219200" cy="15240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-82679" y="304542"/>
            <a:ext cx="1031630" cy="15386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974431"/>
            <a:ext cx="4073292" cy="30549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878" y="3982425"/>
            <a:ext cx="2291227" cy="30549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22" y="1165808"/>
            <a:ext cx="3622006" cy="27165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175769"/>
            <a:ext cx="3600400" cy="27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02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circle/>
      </p:transition>
    </mc:Choice>
    <mc:Fallback xmlns="">
      <p:transition spd="slow" advClick="0" advTm="1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6049a254072e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19872" y="-99392"/>
            <a:ext cx="2304256" cy="3672408"/>
          </a:xfrm>
        </p:spPr>
        <p:txBody>
          <a:bodyPr>
            <a:noAutofit/>
          </a:bodyPr>
          <a:lstStyle/>
          <a:p>
            <a:pPr algn="ctr"/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Здесь живет счастливый </a:t>
            </a:r>
          </a:p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детский коллектив.</a:t>
            </a:r>
          </a:p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Вместе с воспитателем</a:t>
            </a:r>
          </a:p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 не разделим.</a:t>
            </a:r>
          </a:p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 они прекрасные,</a:t>
            </a:r>
          </a:p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добрые внутри-</a:t>
            </a:r>
          </a:p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девчонки и мальчишки- </a:t>
            </a:r>
          </a:p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любимые мои!</a:t>
            </a:r>
            <a:endParaRPr lang="ru-RU" sz="1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832985"/>
            <a:ext cx="3769972" cy="28274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50" y="511838"/>
            <a:ext cx="3198779" cy="25547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436" y="3832985"/>
            <a:ext cx="3769972" cy="2827479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2" t="9397" r="36753"/>
          <a:stretch/>
        </p:blipFill>
        <p:spPr>
          <a:xfrm rot="5400000">
            <a:off x="6066160" y="103010"/>
            <a:ext cx="2477538" cy="3449634"/>
          </a:xfrm>
        </p:spPr>
      </p:pic>
    </p:spTree>
  </p:cSld>
  <p:clrMapOvr>
    <a:masterClrMapping/>
  </p:clrMapOvr>
  <p:transition spd="med" advClick="0" advTm="9875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6049a254072e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13246" y="-26406"/>
            <a:ext cx="9144000" cy="685800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36097" y="188640"/>
            <a:ext cx="1711967" cy="2448272"/>
          </a:xfrm>
        </p:spPr>
        <p:txBody>
          <a:bodyPr>
            <a:noAutofit/>
          </a:bodyPr>
          <a:lstStyle/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Чтобы мы не делали-</a:t>
            </a:r>
          </a:p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Спорятся дела.</a:t>
            </a:r>
          </a:p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Каждый понедельник</a:t>
            </a:r>
          </a:p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спешим сюда.</a:t>
            </a:r>
          </a:p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Дети, воспитатель-</a:t>
            </a:r>
          </a:p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Дружная семья! </a:t>
            </a:r>
          </a:p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Чтобы мы не делали-</a:t>
            </a:r>
          </a:p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Веселы  всегда!</a:t>
            </a:r>
            <a:endParaRPr lang="ru-RU" sz="1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0372" y="280347"/>
            <a:ext cx="3601382" cy="341796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957366"/>
            <a:ext cx="3558918" cy="26691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3603" y="862116"/>
            <a:ext cx="3575263" cy="22283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961645"/>
            <a:ext cx="3553211" cy="2664909"/>
          </a:xfrm>
          <a:prstGeom prst="rect">
            <a:avLst/>
          </a:prstGeom>
        </p:spPr>
      </p:pic>
    </p:spTree>
  </p:cSld>
  <p:clrMapOvr>
    <a:masterClrMapping/>
  </p:clrMapOvr>
  <p:transition spd="med" advClick="0" advTm="10592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6049a254072e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-25433" y="29886"/>
            <a:ext cx="1357073" cy="4429156"/>
          </a:xfrm>
        </p:spPr>
        <p:txBody>
          <a:bodyPr>
            <a:noAutofit/>
          </a:bodyPr>
          <a:lstStyle/>
          <a:p>
            <a:pPr algn="ctr"/>
            <a:endParaRPr lang="ru-RU" sz="16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Лепим, </a:t>
            </a:r>
          </a:p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режем, </a:t>
            </a:r>
          </a:p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красим,</a:t>
            </a:r>
          </a:p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пишем </a:t>
            </a:r>
          </a:p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иногда, </a:t>
            </a:r>
          </a:p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слушаем, </a:t>
            </a:r>
          </a:p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танцуем </a:t>
            </a:r>
          </a:p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поем </a:t>
            </a:r>
          </a:p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всегда.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21906"/>
            <a:ext cx="2520280" cy="3360376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750" y="221906"/>
            <a:ext cx="2042202" cy="27229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23275"/>
            <a:ext cx="2358170" cy="31442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43" y="3582282"/>
            <a:ext cx="3905539" cy="29291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804188"/>
            <a:ext cx="3588308" cy="2691232"/>
          </a:xfrm>
          <a:prstGeom prst="rect">
            <a:avLst/>
          </a:prstGeom>
        </p:spPr>
      </p:pic>
    </p:spTree>
  </p:cSld>
  <p:clrMapOvr>
    <a:masterClrMapping/>
  </p:clrMapOvr>
  <p:transition spd="med" advClick="0" advTm="10281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82700"/>
            <a:ext cx="5111750" cy="38338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56049a254072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1560" y="273050"/>
            <a:ext cx="15121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Кушаем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играем, </a:t>
            </a:r>
          </a:p>
          <a:p>
            <a:pPr algn="ctr"/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плачем (иногда), </a:t>
            </a:r>
          </a:p>
          <a:p>
            <a:pPr algn="ctr"/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чтобы мы не делали, 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Вместе мы всегда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362" y="3521890"/>
            <a:ext cx="3543642" cy="26577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56285"/>
            <a:ext cx="3216225" cy="24121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36679"/>
            <a:ext cx="3199455" cy="239959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804" y="3299729"/>
            <a:ext cx="2382669" cy="317689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438" b="18440"/>
          <a:stretch/>
        </p:blipFill>
        <p:spPr>
          <a:xfrm>
            <a:off x="366683" y="3131423"/>
            <a:ext cx="2520979" cy="328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186779"/>
      </p:ext>
    </p:extLst>
  </p:cSld>
  <p:clrMapOvr>
    <a:masterClrMapping/>
  </p:clrMapOvr>
  <p:transition spd="med" advClick="0" advTm="2000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13225" y="642938"/>
            <a:ext cx="3833812" cy="51117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56049a254072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322" y="74843"/>
            <a:ext cx="2776862" cy="37024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276" y="2642102"/>
            <a:ext cx="2195313" cy="390277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9" y="31503"/>
            <a:ext cx="3707757" cy="370775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067944" y="289680"/>
            <a:ext cx="1548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Любим закаляться, </a:t>
            </a:r>
          </a:p>
          <a:p>
            <a:pPr algn="ctr"/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Спортом увлекаться.</a:t>
            </a:r>
          </a:p>
          <a:p>
            <a:pPr algn="ctr"/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зарядкой по утрам </a:t>
            </a:r>
          </a:p>
          <a:p>
            <a:pPr algn="ctr"/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Любим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заниматься.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9" y="4132892"/>
            <a:ext cx="3693524" cy="23386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5" t="40755" r="8837" b="5619"/>
          <a:stretch/>
        </p:blipFill>
        <p:spPr>
          <a:xfrm>
            <a:off x="6143940" y="4478861"/>
            <a:ext cx="2899252" cy="164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17709"/>
      </p:ext>
    </p:extLst>
  </p:cSld>
  <p:clrMapOvr>
    <a:masterClrMapping/>
  </p:clrMapOvr>
  <p:transition spd="med" advClick="0" advTm="2000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6049a254072e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-108520" y="260648"/>
            <a:ext cx="2448272" cy="5509276"/>
          </a:xfrm>
        </p:spPr>
        <p:txBody>
          <a:bodyPr>
            <a:noAutofit/>
          </a:bodyPr>
          <a:lstStyle/>
          <a:p>
            <a:pPr algn="ctr"/>
            <a:endParaRPr lang="ru-RU" sz="1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И, в конце, хочу  признаться: </a:t>
            </a:r>
          </a:p>
          <a:p>
            <a:pPr algn="ctr"/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Труд воспитателя очень непрост,</a:t>
            </a:r>
          </a:p>
          <a:p>
            <a:pPr algn="ctr"/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  <a:r>
              <a:rPr lang="ru-RU" sz="1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занятия, творческий </a:t>
            </a: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рост!</a:t>
            </a:r>
          </a:p>
          <a:p>
            <a:pPr algn="ctr"/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 ни о чём не жалею, друзья,</a:t>
            </a:r>
          </a:p>
          <a:p>
            <a:pPr algn="ctr"/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Сердце я детям </a:t>
            </a:r>
          </a:p>
          <a:p>
            <a:pPr algn="ctr"/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своё отдала!</a:t>
            </a:r>
          </a:p>
          <a:p>
            <a:pPr algn="ctr"/>
            <a:endParaRPr lang="ru-RU" sz="1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98" y="3961812"/>
            <a:ext cx="2352150" cy="23521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60647"/>
            <a:ext cx="2232248" cy="34563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60647"/>
            <a:ext cx="2232248" cy="34563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00" r="7801" b="33463"/>
          <a:stretch/>
        </p:blipFill>
        <p:spPr>
          <a:xfrm>
            <a:off x="3347864" y="3784529"/>
            <a:ext cx="3961273" cy="2706716"/>
          </a:xfrm>
          <a:prstGeom prst="rect">
            <a:avLst/>
          </a:prstGeom>
        </p:spPr>
      </p:pic>
    </p:spTree>
  </p:cSld>
  <p:clrMapOvr>
    <a:masterClrMapping/>
  </p:clrMapOvr>
  <p:transition spd="med" advClick="0" advTm="10281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ree-wallpaper-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5674382" cy="3589000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Благодарю  </a:t>
            </a:r>
            <a:br>
              <a:rPr lang="ru-RU" sz="5400" b="1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5400" b="1" i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1248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049a254072e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95936" y="476672"/>
            <a:ext cx="511256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3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endParaRPr lang="ru-RU" sz="3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endParaRPr lang="ru-RU" b="1" i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b="1" i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 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хочу сегодня подарить вам</a:t>
            </a:r>
          </a:p>
          <a:p>
            <a:pPr>
              <a:spcAft>
                <a:spcPts val="0"/>
              </a:spcAft>
            </a:pPr>
            <a:endParaRPr lang="ru-RU" b="1" i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Сердца 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своего частицу,</a:t>
            </a:r>
          </a:p>
          <a:p>
            <a:pPr>
              <a:spcAft>
                <a:spcPts val="0"/>
              </a:spcAft>
            </a:pPr>
            <a:endParaRPr lang="ru-RU" b="1" i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Теплоту 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души, свою улыбку,</a:t>
            </a:r>
          </a:p>
          <a:p>
            <a:pPr>
              <a:spcAft>
                <a:spcPts val="0"/>
              </a:spcAft>
            </a:pPr>
            <a:endParaRPr lang="ru-RU" b="1" i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Своей 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жизнью с вами 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поделиться…</a:t>
            </a: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4" r="4348" b="10146"/>
          <a:stretch/>
        </p:blipFill>
        <p:spPr>
          <a:xfrm>
            <a:off x="398428" y="1232756"/>
            <a:ext cx="3168352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910496"/>
      </p:ext>
    </p:extLst>
  </p:cSld>
  <p:clrMapOvr>
    <a:masterClrMapping/>
  </p:clrMapOvr>
  <p:transition spd="med" advClick="0" advTm="200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049a254072e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0" y="116632"/>
            <a:ext cx="67504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b="1" i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Мне 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было суждено родиться</a:t>
            </a:r>
          </a:p>
          <a:p>
            <a:pPr>
              <a:spcAft>
                <a:spcPts val="0"/>
              </a:spcAft>
            </a:pP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Средь 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моря, гор и рек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великом Дагестане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старинном городе – 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Дербент</a:t>
            </a: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" t="18007" r="2208" b="12961"/>
          <a:stretch/>
        </p:blipFill>
        <p:spPr>
          <a:xfrm>
            <a:off x="6270534" y="3573015"/>
            <a:ext cx="2619926" cy="26888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9" r="3759" b="3239"/>
          <a:stretch/>
        </p:blipFill>
        <p:spPr>
          <a:xfrm>
            <a:off x="131547" y="1718334"/>
            <a:ext cx="3277876" cy="20162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60" r="1594" b="27914"/>
          <a:stretch/>
        </p:blipFill>
        <p:spPr>
          <a:xfrm>
            <a:off x="3457347" y="2861223"/>
            <a:ext cx="2765612" cy="174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6602"/>
      </p:ext>
    </p:extLst>
  </p:cSld>
  <p:clrMapOvr>
    <a:masterClrMapping/>
  </p:clrMapOvr>
  <p:transition spd="med" advClick="0" advTm="2000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049a254072e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0" r="2661" b="9977"/>
          <a:stretch/>
        </p:blipFill>
        <p:spPr>
          <a:xfrm>
            <a:off x="1187624" y="548680"/>
            <a:ext cx="5238068" cy="27363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7" r="4649" b="8313"/>
          <a:stretch/>
        </p:blipFill>
        <p:spPr>
          <a:xfrm>
            <a:off x="3059832" y="3401213"/>
            <a:ext cx="4680520" cy="289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395945"/>
      </p:ext>
    </p:extLst>
  </p:cSld>
  <p:clrMapOvr>
    <a:masterClrMapping/>
  </p:clrMapOvr>
  <p:transition spd="med" advClick="0" advTm="2000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049a254072e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27784" y="332656"/>
            <a:ext cx="62646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 скорый поезд жизни быстро 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мчится.</a:t>
            </a:r>
          </a:p>
          <a:p>
            <a:pPr>
              <a:spcAft>
                <a:spcPts val="0"/>
              </a:spcAft>
            </a:pPr>
            <a:endParaRPr lang="ru-RU" sz="1600" b="1" i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600" b="1" i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600" b="1" i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600" b="1" i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600" b="1" i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600" b="1" i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600" b="1" i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600" b="1" i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600" b="1" i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600" b="1" i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600" b="1" i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школьную пору меня повёз.</a:t>
            </a:r>
          </a:p>
          <a:p>
            <a:pPr>
              <a:spcAft>
                <a:spcPts val="0"/>
              </a:spcAft>
            </a:pPr>
            <a: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Вот школа, где успешно я 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училась,</a:t>
            </a:r>
            <a:endParaRPr lang="ru-RU" sz="1600" b="1" i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Мои друзья, мои учителя,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894" y="4118308"/>
            <a:ext cx="3503788" cy="26278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99592" y="620190"/>
            <a:ext cx="3403446" cy="27101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20191"/>
            <a:ext cx="3762164" cy="27101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32" y="4109082"/>
            <a:ext cx="3528392" cy="264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748169"/>
      </p:ext>
    </p:extLst>
  </p:cSld>
  <p:clrMapOvr>
    <a:masterClrMapping/>
  </p:clrMapOvr>
  <p:transition spd="med" advClick="0" advTm="2000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049a254072e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116632"/>
            <a:ext cx="6318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Здесь жизнь неслась, стремительно кружилась,</a:t>
            </a:r>
          </a:p>
          <a:p>
            <a:pPr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Здесь беззаботное я детство 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провела.</a:t>
            </a: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66" y="879595"/>
            <a:ext cx="3805486" cy="28541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77314" y="403909"/>
            <a:ext cx="2854115" cy="38054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22348" y="3371803"/>
            <a:ext cx="2871229" cy="382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704025"/>
      </p:ext>
    </p:extLst>
  </p:cSld>
  <p:clrMapOvr>
    <a:masterClrMapping/>
  </p:clrMapOvr>
  <p:transition spd="med" advClick="0" advTm="2000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049a254072e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43808" y="332656"/>
            <a:ext cx="597666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Я 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смело в мир большой шагнула:</a:t>
            </a:r>
          </a:p>
          <a:p>
            <a:pPr>
              <a:spcAft>
                <a:spcPts val="0"/>
              </a:spcAft>
            </a:pP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В 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ДГПУ пошла учиться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b="1" i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b="1" i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b="1" i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b="1" i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b="1" i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b="1" i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И 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вот уже стою с дипломом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Теперь 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 – педагог, мои друзья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449580">
              <a:spcAft>
                <a:spcPts val="0"/>
              </a:spcAft>
            </a:pPr>
            <a:endParaRPr lang="ru-RU" b="1" i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" t="2936" r="1210" b="6263"/>
          <a:stretch/>
        </p:blipFill>
        <p:spPr>
          <a:xfrm>
            <a:off x="4283968" y="1006253"/>
            <a:ext cx="3835282" cy="24178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64904"/>
            <a:ext cx="2758322" cy="367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699905"/>
      </p:ext>
    </p:extLst>
  </p:cSld>
  <p:clrMapOvr>
    <a:masterClrMapping/>
  </p:clrMapOvr>
  <p:transition spd="med" advClick="0" advTm="2000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049a254072e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87824" y="404664"/>
            <a:ext cx="4824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в коллектив детсада № 30, </a:t>
            </a:r>
          </a:p>
          <a:p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Пришла работать 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 5 тому назад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Здесь дружно встретили меня 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коллеги, </a:t>
            </a: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много милых, ласковых ребят.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4104456" cy="30783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338206"/>
            <a:ext cx="3998026" cy="299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77003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049a254072e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0" y="548680"/>
            <a:ext cx="4590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Теперь я 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воспитатель, это значит, </a:t>
            </a:r>
          </a:p>
          <a:p>
            <a:pPr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Мне выпадает счастье каждый день </a:t>
            </a:r>
          </a:p>
          <a:p>
            <a:pPr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Бывать в неповторимом мире детства, </a:t>
            </a:r>
          </a:p>
          <a:p>
            <a:pPr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мир чуда для меня открыта дверь.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2" r="7642" b="5941"/>
          <a:stretch/>
        </p:blipFill>
        <p:spPr>
          <a:xfrm>
            <a:off x="2627784" y="1916832"/>
            <a:ext cx="3105472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362366"/>
      </p:ext>
    </p:extLst>
  </p:cSld>
  <p:clrMapOvr>
    <a:masterClrMapping/>
  </p:clrMapOvr>
  <p:transition spd="med" advClick="0" advTm="2000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1936</TotalTime>
  <Words>401</Words>
  <Application>Microsoft Office PowerPoint</Application>
  <PresentationFormat>Экран (4:3)</PresentationFormat>
  <Paragraphs>137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  за внимание!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Визитная карточка воспитателя</dc:title>
  <dc:creator>Илья</dc:creator>
  <cp:lastModifiedBy>Admin05</cp:lastModifiedBy>
  <cp:revision>183</cp:revision>
  <cp:lastPrinted>2021-03-16T11:42:19Z</cp:lastPrinted>
  <dcterms:created xsi:type="dcterms:W3CDTF">2016-01-25T10:52:58Z</dcterms:created>
  <dcterms:modified xsi:type="dcterms:W3CDTF">2022-03-11T12:53:07Z</dcterms:modified>
</cp:coreProperties>
</file>